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57CE3-43D6-4575-9E7C-CE0E4E56F16E}" v="10" dt="2023-03-13T13:42:56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etrillo" userId="14301da6-a2f3-49da-93bf-23ddb5dfc957" providerId="ADAL" clId="{28C57CE3-43D6-4575-9E7C-CE0E4E56F16E}"/>
    <pc:docChg chg="custSel addSld modSld">
      <pc:chgData name="Robert Petrillo" userId="14301da6-a2f3-49da-93bf-23ddb5dfc957" providerId="ADAL" clId="{28C57CE3-43D6-4575-9E7C-CE0E4E56F16E}" dt="2023-03-13T18:57:57.109" v="360" actId="14100"/>
      <pc:docMkLst>
        <pc:docMk/>
      </pc:docMkLst>
      <pc:sldChg chg="modSp mod">
        <pc:chgData name="Robert Petrillo" userId="14301da6-a2f3-49da-93bf-23ddb5dfc957" providerId="ADAL" clId="{28C57CE3-43D6-4575-9E7C-CE0E4E56F16E}" dt="2023-03-13T18:57:57.109" v="360" actId="14100"/>
        <pc:sldMkLst>
          <pc:docMk/>
          <pc:sldMk cId="1978208227" sldId="256"/>
        </pc:sldMkLst>
        <pc:picChg chg="mod">
          <ac:chgData name="Robert Petrillo" userId="14301da6-a2f3-49da-93bf-23ddb5dfc957" providerId="ADAL" clId="{28C57CE3-43D6-4575-9E7C-CE0E4E56F16E}" dt="2023-03-13T18:57:57.109" v="360" actId="14100"/>
          <ac:picMkLst>
            <pc:docMk/>
            <pc:sldMk cId="1978208227" sldId="256"/>
            <ac:picMk id="5" creationId="{33AFB815-600A-4D56-B899-C893C99B6DD9}"/>
          </ac:picMkLst>
        </pc:picChg>
      </pc:sldChg>
      <pc:sldChg chg="addSp modSp new mod setBg">
        <pc:chgData name="Robert Petrillo" userId="14301da6-a2f3-49da-93bf-23ddb5dfc957" providerId="ADAL" clId="{28C57CE3-43D6-4575-9E7C-CE0E4E56F16E}" dt="2023-03-13T13:45:46.401" v="359" actId="5793"/>
        <pc:sldMkLst>
          <pc:docMk/>
          <pc:sldMk cId="2647944748" sldId="268"/>
        </pc:sldMkLst>
        <pc:spChg chg="mod">
          <ac:chgData name="Robert Petrillo" userId="14301da6-a2f3-49da-93bf-23ddb5dfc957" providerId="ADAL" clId="{28C57CE3-43D6-4575-9E7C-CE0E4E56F16E}" dt="2023-03-13T13:43:53.615" v="67" actId="14100"/>
          <ac:spMkLst>
            <pc:docMk/>
            <pc:sldMk cId="2647944748" sldId="268"/>
            <ac:spMk id="2" creationId="{DF8AA0C7-8442-BCBF-D7F1-E840E775CFE9}"/>
          </ac:spMkLst>
        </pc:spChg>
        <pc:spChg chg="mod ord">
          <ac:chgData name="Robert Petrillo" userId="14301da6-a2f3-49da-93bf-23ddb5dfc957" providerId="ADAL" clId="{28C57CE3-43D6-4575-9E7C-CE0E4E56F16E}" dt="2023-03-13T13:45:46.401" v="359" actId="5793"/>
          <ac:spMkLst>
            <pc:docMk/>
            <pc:sldMk cId="2647944748" sldId="268"/>
            <ac:spMk id="3" creationId="{58A9B805-D00E-3C06-0297-06C82F3FD2B3}"/>
          </ac:spMkLst>
        </pc:spChg>
        <pc:spChg chg="add">
          <ac:chgData name="Robert Petrillo" userId="14301da6-a2f3-49da-93bf-23ddb5dfc957" providerId="ADAL" clId="{28C57CE3-43D6-4575-9E7C-CE0E4E56F16E}" dt="2023-03-13T13:43:07.637" v="2" actId="26606"/>
          <ac:spMkLst>
            <pc:docMk/>
            <pc:sldMk cId="2647944748" sldId="268"/>
            <ac:spMk id="9" creationId="{375B19E4-0108-41C4-8DB1-11BAE0B49D9B}"/>
          </ac:spMkLst>
        </pc:spChg>
        <pc:picChg chg="add mod">
          <ac:chgData name="Robert Petrillo" userId="14301da6-a2f3-49da-93bf-23ddb5dfc957" providerId="ADAL" clId="{28C57CE3-43D6-4575-9E7C-CE0E4E56F16E}" dt="2023-03-13T13:43:07.637" v="2" actId="26606"/>
          <ac:picMkLst>
            <pc:docMk/>
            <pc:sldMk cId="2647944748" sldId="268"/>
            <ac:picMk id="4" creationId="{C898DB89-4D6E-1485-299D-8C5C3D033B4A}"/>
          </ac:picMkLst>
        </pc:picChg>
        <pc:cxnChg chg="add">
          <ac:chgData name="Robert Petrillo" userId="14301da6-a2f3-49da-93bf-23ddb5dfc957" providerId="ADAL" clId="{28C57CE3-43D6-4575-9E7C-CE0E4E56F16E}" dt="2023-03-13T13:43:07.637" v="2" actId="26606"/>
          <ac:cxnSpMkLst>
            <pc:docMk/>
            <pc:sldMk cId="2647944748" sldId="268"/>
            <ac:cxnSpMk id="11" creationId="{CEA14AE1-71AB-4B18-826E-F563FF4288D6}"/>
          </ac:cxnSpMkLst>
        </pc:cxnChg>
        <pc:cxnChg chg="add">
          <ac:chgData name="Robert Petrillo" userId="14301da6-a2f3-49da-93bf-23ddb5dfc957" providerId="ADAL" clId="{28C57CE3-43D6-4575-9E7C-CE0E4E56F16E}" dt="2023-03-13T13:43:07.637" v="2" actId="26606"/>
          <ac:cxnSpMkLst>
            <pc:docMk/>
            <pc:sldMk cId="2647944748" sldId="268"/>
            <ac:cxnSpMk id="13" creationId="{EE504C98-6397-41C1-A8D8-2D9C4ED307E0}"/>
          </ac:cxnSpMkLst>
        </pc:cxnChg>
      </pc:sldChg>
    </pc:docChg>
  </pc:docChgLst>
  <pc:docChgLst>
    <pc:chgData name="Petrillo, Robert J." userId="14301da6-a2f3-49da-93bf-23ddb5dfc957" providerId="ADAL" clId="{28C57CE3-43D6-4575-9E7C-CE0E4E56F16E}"/>
    <pc:docChg chg="undo custSel delSld modSld">
      <pc:chgData name="Petrillo, Robert J." userId="14301da6-a2f3-49da-93bf-23ddb5dfc957" providerId="ADAL" clId="{28C57CE3-43D6-4575-9E7C-CE0E4E56F16E}" dt="2023-03-12T21:50:54.557" v="3609" actId="20577"/>
      <pc:docMkLst>
        <pc:docMk/>
      </pc:docMkLst>
      <pc:sldChg chg="modSp mod">
        <pc:chgData name="Petrillo, Robert J." userId="14301da6-a2f3-49da-93bf-23ddb5dfc957" providerId="ADAL" clId="{28C57CE3-43D6-4575-9E7C-CE0E4E56F16E}" dt="2023-03-06T16:06:43.789" v="51" actId="20577"/>
        <pc:sldMkLst>
          <pc:docMk/>
          <pc:sldMk cId="1978208227" sldId="256"/>
        </pc:sldMkLst>
        <pc:spChg chg="mod">
          <ac:chgData name="Petrillo, Robert J." userId="14301da6-a2f3-49da-93bf-23ddb5dfc957" providerId="ADAL" clId="{28C57CE3-43D6-4575-9E7C-CE0E4E56F16E}" dt="2023-03-06T16:06:43.789" v="51" actId="20577"/>
          <ac:spMkLst>
            <pc:docMk/>
            <pc:sldMk cId="1978208227" sldId="256"/>
            <ac:spMk id="2" creationId="{FE235CA0-0A6B-46FF-929E-2DF2625B6EA3}"/>
          </ac:spMkLst>
        </pc:spChg>
      </pc:sldChg>
      <pc:sldChg chg="addSp delSp modSp mod">
        <pc:chgData name="Petrillo, Robert J." userId="14301da6-a2f3-49da-93bf-23ddb5dfc957" providerId="ADAL" clId="{28C57CE3-43D6-4575-9E7C-CE0E4E56F16E}" dt="2023-03-06T18:10:36.942" v="1023" actId="1076"/>
        <pc:sldMkLst>
          <pc:docMk/>
          <pc:sldMk cId="4013579610" sldId="257"/>
        </pc:sldMkLst>
        <pc:spChg chg="mod">
          <ac:chgData name="Petrillo, Robert J." userId="14301da6-a2f3-49da-93bf-23ddb5dfc957" providerId="ADAL" clId="{28C57CE3-43D6-4575-9E7C-CE0E4E56F16E}" dt="2023-03-06T16:07:37.275" v="146" actId="20577"/>
          <ac:spMkLst>
            <pc:docMk/>
            <pc:sldMk cId="4013579610" sldId="257"/>
            <ac:spMk id="2" creationId="{AA6DFC77-D027-47EA-B5CE-C08F39D7DED7}"/>
          </ac:spMkLst>
        </pc:spChg>
        <pc:spChg chg="mod">
          <ac:chgData name="Petrillo, Robert J." userId="14301da6-a2f3-49da-93bf-23ddb5dfc957" providerId="ADAL" clId="{28C57CE3-43D6-4575-9E7C-CE0E4E56F16E}" dt="2023-03-06T18:07:07.923" v="637" actId="20577"/>
          <ac:spMkLst>
            <pc:docMk/>
            <pc:sldMk cId="4013579610" sldId="257"/>
            <ac:spMk id="3" creationId="{178A4964-6C5C-49AE-8000-9B607985A8F9}"/>
          </ac:spMkLst>
        </pc:spChg>
        <pc:picChg chg="add mod">
          <ac:chgData name="Petrillo, Robert J." userId="14301da6-a2f3-49da-93bf-23ddb5dfc957" providerId="ADAL" clId="{28C57CE3-43D6-4575-9E7C-CE0E4E56F16E}" dt="2023-03-06T18:10:36.942" v="1023" actId="1076"/>
          <ac:picMkLst>
            <pc:docMk/>
            <pc:sldMk cId="4013579610" sldId="257"/>
            <ac:picMk id="4" creationId="{75BB0AA3-4D81-3D5F-D214-833660A44681}"/>
          </ac:picMkLst>
        </pc:picChg>
        <pc:picChg chg="del">
          <ac:chgData name="Petrillo, Robert J." userId="14301da6-a2f3-49da-93bf-23ddb5dfc957" providerId="ADAL" clId="{28C57CE3-43D6-4575-9E7C-CE0E4E56F16E}" dt="2023-03-06T18:10:28.543" v="1019" actId="478"/>
          <ac:picMkLst>
            <pc:docMk/>
            <pc:sldMk cId="4013579610" sldId="257"/>
            <ac:picMk id="5" creationId="{C3F5A286-7C2F-4720-B076-AA1639548222}"/>
          </ac:picMkLst>
        </pc:picChg>
      </pc:sldChg>
      <pc:sldChg chg="addSp delSp modSp mod">
        <pc:chgData name="Petrillo, Robert J." userId="14301da6-a2f3-49da-93bf-23ddb5dfc957" providerId="ADAL" clId="{28C57CE3-43D6-4575-9E7C-CE0E4E56F16E}" dt="2023-03-12T21:48:00.165" v="3573" actId="14100"/>
        <pc:sldMkLst>
          <pc:docMk/>
          <pc:sldMk cId="2402760524" sldId="259"/>
        </pc:sldMkLst>
        <pc:spChg chg="mod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2" creationId="{E3480240-A609-4B52-AE52-330C2B9E3775}"/>
          </ac:spMkLst>
        </pc:spChg>
        <pc:spChg chg="mod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3" creationId="{62476E7E-A061-4401-BF76-7AB73EDCE424}"/>
          </ac:spMkLst>
        </pc:spChg>
        <pc:spChg chg="del">
          <ac:chgData name="Petrillo, Robert J." userId="14301da6-a2f3-49da-93bf-23ddb5dfc957" providerId="ADAL" clId="{28C57CE3-43D6-4575-9E7C-CE0E4E56F16E}" dt="2023-03-12T21:43:18.492" v="3544" actId="26606"/>
          <ac:spMkLst>
            <pc:docMk/>
            <pc:sldMk cId="2402760524" sldId="259"/>
            <ac:spMk id="17" creationId="{A7AE9375-4664-4DB2-922D-2782A6E439AC}"/>
          </ac:spMkLst>
        </pc:spChg>
        <pc:spChg chg="del">
          <ac:chgData name="Petrillo, Robert J." userId="14301da6-a2f3-49da-93bf-23ddb5dfc957" providerId="ADAL" clId="{28C57CE3-43D6-4575-9E7C-CE0E4E56F16E}" dt="2023-03-12T21:43:18.492" v="3544" actId="26606"/>
          <ac:spMkLst>
            <pc:docMk/>
            <pc:sldMk cId="2402760524" sldId="259"/>
            <ac:spMk id="21" creationId="{C87417AF-190E-4D6E-AFA6-7D3E84B0B430}"/>
          </ac:spMkLst>
        </pc:spChg>
        <pc:spChg chg="del">
          <ac:chgData name="Petrillo, Robert J." userId="14301da6-a2f3-49da-93bf-23ddb5dfc957" providerId="ADAL" clId="{28C57CE3-43D6-4575-9E7C-CE0E4E56F16E}" dt="2023-03-12T21:43:18.492" v="3544" actId="26606"/>
          <ac:spMkLst>
            <pc:docMk/>
            <pc:sldMk cId="2402760524" sldId="259"/>
            <ac:spMk id="23" creationId="{80B30ED8-273E-4C07-8568-2FE5CC5C483D}"/>
          </ac:spMkLst>
        </pc:spChg>
        <pc:spChg chg="add del">
          <ac:chgData name="Petrillo, Robert J." userId="14301da6-a2f3-49da-93bf-23ddb5dfc957" providerId="ADAL" clId="{28C57CE3-43D6-4575-9E7C-CE0E4E56F16E}" dt="2023-03-12T21:43:38.125" v="3549" actId="26606"/>
          <ac:spMkLst>
            <pc:docMk/>
            <pc:sldMk cId="2402760524" sldId="259"/>
            <ac:spMk id="28" creationId="{A7AE9375-4664-4DB2-922D-2782A6E439AC}"/>
          </ac:spMkLst>
        </pc:spChg>
        <pc:spChg chg="add del">
          <ac:chgData name="Petrillo, Robert J." userId="14301da6-a2f3-49da-93bf-23ddb5dfc957" providerId="ADAL" clId="{28C57CE3-43D6-4575-9E7C-CE0E4E56F16E}" dt="2023-03-12T21:43:38.125" v="3549" actId="26606"/>
          <ac:spMkLst>
            <pc:docMk/>
            <pc:sldMk cId="2402760524" sldId="259"/>
            <ac:spMk id="32" creationId="{C87417AF-190E-4D6E-AFA6-7D3E84B0B430}"/>
          </ac:spMkLst>
        </pc:spChg>
        <pc:spChg chg="add del">
          <ac:chgData name="Petrillo, Robert J." userId="14301da6-a2f3-49da-93bf-23ddb5dfc957" providerId="ADAL" clId="{28C57CE3-43D6-4575-9E7C-CE0E4E56F16E}" dt="2023-03-12T21:43:38.125" v="3549" actId="26606"/>
          <ac:spMkLst>
            <pc:docMk/>
            <pc:sldMk cId="2402760524" sldId="259"/>
            <ac:spMk id="34" creationId="{80B30ED8-273E-4C07-8568-2FE5CC5C483D}"/>
          </ac:spMkLst>
        </pc:spChg>
        <pc:spChg chg="add del">
          <ac:chgData name="Petrillo, Robert J." userId="14301da6-a2f3-49da-93bf-23ddb5dfc957" providerId="ADAL" clId="{28C57CE3-43D6-4575-9E7C-CE0E4E56F16E}" dt="2023-03-12T21:43:38.110" v="3548" actId="26606"/>
          <ac:spMkLst>
            <pc:docMk/>
            <pc:sldMk cId="2402760524" sldId="259"/>
            <ac:spMk id="39" creationId="{2172A0AC-3DCE-4672-BCAF-28FEF91F6020}"/>
          </ac:spMkLst>
        </pc:spChg>
        <pc:spChg chg="add del">
          <ac:chgData name="Petrillo, Robert J." userId="14301da6-a2f3-49da-93bf-23ddb5dfc957" providerId="ADAL" clId="{28C57CE3-43D6-4575-9E7C-CE0E4E56F16E}" dt="2023-03-12T21:43:38.110" v="3548" actId="26606"/>
          <ac:spMkLst>
            <pc:docMk/>
            <pc:sldMk cId="2402760524" sldId="259"/>
            <ac:spMk id="41" creationId="{AE6F1C77-EDC9-4C5F-8C1C-62DD46BDA3C3}"/>
          </ac:spMkLst>
        </pc:spChg>
        <pc:spChg chg="add del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44" creationId="{5A0118C5-4F8D-4CF4-BADD-53FEACC6C42A}"/>
          </ac:spMkLst>
        </pc:spChg>
        <pc:spChg chg="add del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45" creationId="{877E3FF1-E4B8-49CB-9DD6-7D2067808FFB}"/>
          </ac:spMkLst>
        </pc:spChg>
        <pc:spChg chg="add del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47" creationId="{30BDE8C6-094E-46E6-BD5E-75FAB4F7CAC7}"/>
          </ac:spMkLst>
        </pc:spChg>
        <pc:spChg chg="add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59" creationId="{A7AE9375-4664-4DB2-922D-2782A6E439AC}"/>
          </ac:spMkLst>
        </pc:spChg>
        <pc:spChg chg="add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63" creationId="{C87417AF-190E-4D6E-AFA6-7D3E84B0B430}"/>
          </ac:spMkLst>
        </pc:spChg>
        <pc:spChg chg="add">
          <ac:chgData name="Petrillo, Robert J." userId="14301da6-a2f3-49da-93bf-23ddb5dfc957" providerId="ADAL" clId="{28C57CE3-43D6-4575-9E7C-CE0E4E56F16E}" dt="2023-03-12T21:47:52.370" v="3571" actId="26606"/>
          <ac:spMkLst>
            <pc:docMk/>
            <pc:sldMk cId="2402760524" sldId="259"/>
            <ac:spMk id="65" creationId="{80B30ED8-273E-4C07-8568-2FE5CC5C483D}"/>
          </ac:spMkLst>
        </pc:spChg>
        <pc:grpChg chg="add del">
          <ac:chgData name="Petrillo, Robert J." userId="14301da6-a2f3-49da-93bf-23ddb5dfc957" providerId="ADAL" clId="{28C57CE3-43D6-4575-9E7C-CE0E4E56F16E}" dt="2023-03-12T21:47:52.370" v="3571" actId="26606"/>
          <ac:grpSpMkLst>
            <pc:docMk/>
            <pc:sldMk cId="2402760524" sldId="259"/>
            <ac:grpSpMk id="46" creationId="{5C880D58-0477-47F1-B3CB-4B301794116A}"/>
          </ac:grpSpMkLst>
        </pc:grpChg>
        <pc:grpChg chg="add del">
          <ac:chgData name="Petrillo, Robert J." userId="14301da6-a2f3-49da-93bf-23ddb5dfc957" providerId="ADAL" clId="{28C57CE3-43D6-4575-9E7C-CE0E4E56F16E}" dt="2023-03-12T21:47:52.370" v="3571" actId="26606"/>
          <ac:grpSpMkLst>
            <pc:docMk/>
            <pc:sldMk cId="2402760524" sldId="259"/>
            <ac:grpSpMk id="49" creationId="{582A903B-6B78-4F0A-B7C9-3D80499020B8}"/>
          </ac:grpSpMkLst>
        </pc:grpChg>
        <pc:picChg chg="del mod">
          <ac:chgData name="Petrillo, Robert J." userId="14301da6-a2f3-49da-93bf-23ddb5dfc957" providerId="ADAL" clId="{28C57CE3-43D6-4575-9E7C-CE0E4E56F16E}" dt="2023-03-12T21:42:37.348" v="3536" actId="478"/>
          <ac:picMkLst>
            <pc:docMk/>
            <pc:sldMk cId="2402760524" sldId="259"/>
            <ac:picMk id="5" creationId="{EBA1815B-157E-475E-999C-73E2877F4789}"/>
          </ac:picMkLst>
        </pc:picChg>
        <pc:picChg chg="add mod">
          <ac:chgData name="Petrillo, Robert J." userId="14301da6-a2f3-49da-93bf-23ddb5dfc957" providerId="ADAL" clId="{28C57CE3-43D6-4575-9E7C-CE0E4E56F16E}" dt="2023-03-12T21:48:00.165" v="3573" actId="14100"/>
          <ac:picMkLst>
            <pc:docMk/>
            <pc:sldMk cId="2402760524" sldId="259"/>
            <ac:picMk id="6" creationId="{C379A851-27C9-1BB6-BA8D-CFEF77CA8760}"/>
          </ac:picMkLst>
        </pc:picChg>
        <pc:picChg chg="del">
          <ac:chgData name="Petrillo, Robert J." userId="14301da6-a2f3-49da-93bf-23ddb5dfc957" providerId="ADAL" clId="{28C57CE3-43D6-4575-9E7C-CE0E4E56F16E}" dt="2023-03-12T21:42:45.720" v="3539" actId="478"/>
          <ac:picMkLst>
            <pc:docMk/>
            <pc:sldMk cId="2402760524" sldId="259"/>
            <ac:picMk id="7" creationId="{5AFC062D-0ABA-4493-B38A-EC0557A49A7A}"/>
          </ac:picMkLst>
        </pc:picChg>
        <pc:picChg chg="add del mod ord">
          <ac:chgData name="Petrillo, Robert J." userId="14301da6-a2f3-49da-93bf-23ddb5dfc957" providerId="ADAL" clId="{28C57CE3-43D6-4575-9E7C-CE0E4E56F16E}" dt="2023-03-12T21:46:58.342" v="3565" actId="478"/>
          <ac:picMkLst>
            <pc:docMk/>
            <pc:sldMk cId="2402760524" sldId="259"/>
            <ac:picMk id="9" creationId="{34BB5B31-E4E8-060D-11E0-07D2778AAB11}"/>
          </ac:picMkLst>
        </pc:picChg>
        <pc:picChg chg="add mod">
          <ac:chgData name="Petrillo, Robert J." userId="14301da6-a2f3-49da-93bf-23ddb5dfc957" providerId="ADAL" clId="{28C57CE3-43D6-4575-9E7C-CE0E4E56F16E}" dt="2023-03-12T21:47:52.370" v="3571" actId="26606"/>
          <ac:picMkLst>
            <pc:docMk/>
            <pc:sldMk cId="2402760524" sldId="259"/>
            <ac:picMk id="11" creationId="{CF87E1F3-1466-421F-4961-4A691E0290A9}"/>
          </ac:picMkLst>
        </pc:picChg>
        <pc:cxnChg chg="del">
          <ac:chgData name="Petrillo, Robert J." userId="14301da6-a2f3-49da-93bf-23ddb5dfc957" providerId="ADAL" clId="{28C57CE3-43D6-4575-9E7C-CE0E4E56F16E}" dt="2023-03-12T21:43:18.492" v="3544" actId="26606"/>
          <ac:cxnSpMkLst>
            <pc:docMk/>
            <pc:sldMk cId="2402760524" sldId="259"/>
            <ac:cxnSpMk id="19" creationId="{EE504C98-6397-41C1-A8D8-2D9C4ED307E0}"/>
          </ac:cxnSpMkLst>
        </pc:cxnChg>
        <pc:cxnChg chg="add del">
          <ac:chgData name="Petrillo, Robert J." userId="14301da6-a2f3-49da-93bf-23ddb5dfc957" providerId="ADAL" clId="{28C57CE3-43D6-4575-9E7C-CE0E4E56F16E}" dt="2023-03-12T21:43:38.125" v="3549" actId="26606"/>
          <ac:cxnSpMkLst>
            <pc:docMk/>
            <pc:sldMk cId="2402760524" sldId="259"/>
            <ac:cxnSpMk id="30" creationId="{EE504C98-6397-41C1-A8D8-2D9C4ED307E0}"/>
          </ac:cxnSpMkLst>
        </pc:cxnChg>
        <pc:cxnChg chg="add">
          <ac:chgData name="Petrillo, Robert J." userId="14301da6-a2f3-49da-93bf-23ddb5dfc957" providerId="ADAL" clId="{28C57CE3-43D6-4575-9E7C-CE0E4E56F16E}" dt="2023-03-12T21:47:52.370" v="3571" actId="26606"/>
          <ac:cxnSpMkLst>
            <pc:docMk/>
            <pc:sldMk cId="2402760524" sldId="259"/>
            <ac:cxnSpMk id="61" creationId="{EE504C98-6397-41C1-A8D8-2D9C4ED307E0}"/>
          </ac:cxnSpMkLst>
        </pc:cxnChg>
      </pc:sldChg>
      <pc:sldChg chg="addSp delSp modSp mod setBg setClrOvrMap">
        <pc:chgData name="Petrillo, Robert J." userId="14301da6-a2f3-49da-93bf-23ddb5dfc957" providerId="ADAL" clId="{28C57CE3-43D6-4575-9E7C-CE0E4E56F16E}" dt="2023-03-12T21:36:03.595" v="3532" actId="20577"/>
        <pc:sldMkLst>
          <pc:docMk/>
          <pc:sldMk cId="4226525191" sldId="260"/>
        </pc:sldMkLst>
        <pc:spChg chg="mod">
          <ac:chgData name="Petrillo, Robert J." userId="14301da6-a2f3-49da-93bf-23ddb5dfc957" providerId="ADAL" clId="{28C57CE3-43D6-4575-9E7C-CE0E4E56F16E}" dt="2023-03-12T21:11:33.492" v="2165" actId="26606"/>
          <ac:spMkLst>
            <pc:docMk/>
            <pc:sldMk cId="4226525191" sldId="260"/>
            <ac:spMk id="2" creationId="{B391FFAF-A635-4E8D-973F-4ACC2F4547C8}"/>
          </ac:spMkLst>
        </pc:spChg>
        <pc:spChg chg="mod">
          <ac:chgData name="Petrillo, Robert J." userId="14301da6-a2f3-49da-93bf-23ddb5dfc957" providerId="ADAL" clId="{28C57CE3-43D6-4575-9E7C-CE0E4E56F16E}" dt="2023-03-12T21:36:03.595" v="3532" actId="20577"/>
          <ac:spMkLst>
            <pc:docMk/>
            <pc:sldMk cId="4226525191" sldId="260"/>
            <ac:spMk id="3" creationId="{4787CCC2-E7E5-47B5-8FFC-A4AA59F62305}"/>
          </ac:spMkLst>
        </pc:spChg>
        <pc:spChg chg="del">
          <ac:chgData name="Petrillo, Robert J." userId="14301da6-a2f3-49da-93bf-23ddb5dfc957" providerId="ADAL" clId="{28C57CE3-43D6-4575-9E7C-CE0E4E56F16E}" dt="2023-03-12T21:11:33.492" v="2165" actId="26606"/>
          <ac:spMkLst>
            <pc:docMk/>
            <pc:sldMk cId="4226525191" sldId="260"/>
            <ac:spMk id="10" creationId="{5FDF4720-5445-47BE-89FE-E40D1AE6F619}"/>
          </ac:spMkLst>
        </pc:spChg>
        <pc:spChg chg="del">
          <ac:chgData name="Petrillo, Robert J." userId="14301da6-a2f3-49da-93bf-23ddb5dfc957" providerId="ADAL" clId="{28C57CE3-43D6-4575-9E7C-CE0E4E56F16E}" dt="2023-03-12T21:11:33.492" v="2165" actId="26606"/>
          <ac:spMkLst>
            <pc:docMk/>
            <pc:sldMk cId="4226525191" sldId="260"/>
            <ac:spMk id="12" creationId="{AC8710B4-A815-4082-9E4F-F13A0007090C}"/>
          </ac:spMkLst>
        </pc:spChg>
        <pc:spChg chg="add">
          <ac:chgData name="Petrillo, Robert J." userId="14301da6-a2f3-49da-93bf-23ddb5dfc957" providerId="ADAL" clId="{28C57CE3-43D6-4575-9E7C-CE0E4E56F16E}" dt="2023-03-12T21:11:33.492" v="2165" actId="26606"/>
          <ac:spMkLst>
            <pc:docMk/>
            <pc:sldMk cId="4226525191" sldId="260"/>
            <ac:spMk id="17" creationId="{2172A0AC-3DCE-4672-BCAF-28FEF91F6020}"/>
          </ac:spMkLst>
        </pc:spChg>
        <pc:spChg chg="add">
          <ac:chgData name="Petrillo, Robert J." userId="14301da6-a2f3-49da-93bf-23ddb5dfc957" providerId="ADAL" clId="{28C57CE3-43D6-4575-9E7C-CE0E4E56F16E}" dt="2023-03-12T21:11:33.492" v="2165" actId="26606"/>
          <ac:spMkLst>
            <pc:docMk/>
            <pc:sldMk cId="4226525191" sldId="260"/>
            <ac:spMk id="19" creationId="{AE6F1C77-EDC9-4C5F-8C1C-62DD46BDA3C3}"/>
          </ac:spMkLst>
        </pc:spChg>
        <pc:picChg chg="add mod">
          <ac:chgData name="Petrillo, Robert J." userId="14301da6-a2f3-49da-93bf-23ddb5dfc957" providerId="ADAL" clId="{28C57CE3-43D6-4575-9E7C-CE0E4E56F16E}" dt="2023-03-12T21:11:33.492" v="2165" actId="26606"/>
          <ac:picMkLst>
            <pc:docMk/>
            <pc:sldMk cId="4226525191" sldId="260"/>
            <ac:picMk id="4" creationId="{056A960C-2169-FE24-6738-32197729FC8D}"/>
          </ac:picMkLst>
        </pc:picChg>
        <pc:picChg chg="mod">
          <ac:chgData name="Petrillo, Robert J." userId="14301da6-a2f3-49da-93bf-23ddb5dfc957" providerId="ADAL" clId="{28C57CE3-43D6-4575-9E7C-CE0E4E56F16E}" dt="2023-03-12T21:11:33.492" v="2165" actId="26606"/>
          <ac:picMkLst>
            <pc:docMk/>
            <pc:sldMk cId="4226525191" sldId="260"/>
            <ac:picMk id="5" creationId="{92A6CC62-93F8-4883-9CF2-4B2C1ACF4696}"/>
          </ac:picMkLst>
        </pc:picChg>
      </pc:sldChg>
      <pc:sldChg chg="addSp delSp modSp mod setBg setClrOvrMap">
        <pc:chgData name="Petrillo, Robert J." userId="14301da6-a2f3-49da-93bf-23ddb5dfc957" providerId="ADAL" clId="{28C57CE3-43D6-4575-9E7C-CE0E4E56F16E}" dt="2023-03-12T21:48:31.629" v="3576" actId="26606"/>
        <pc:sldMkLst>
          <pc:docMk/>
          <pc:sldMk cId="2093494050" sldId="261"/>
        </pc:sldMkLst>
        <pc:spChg chg="mod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2" creationId="{F7A6E30D-EE9E-48E1-B31B-E626F269DA61}"/>
          </ac:spMkLst>
        </pc:spChg>
        <pc:spChg chg="mod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3" creationId="{AB64D7B0-5221-4C5C-9114-A3A804E2CAD1}"/>
          </ac:spMkLst>
        </pc:spChg>
        <pc:spChg chg="del">
          <ac:chgData name="Petrillo, Robert J." userId="14301da6-a2f3-49da-93bf-23ddb5dfc957" providerId="ADAL" clId="{28C57CE3-43D6-4575-9E7C-CE0E4E56F16E}" dt="2023-03-12T21:44:02.433" v="3554" actId="26606"/>
          <ac:spMkLst>
            <pc:docMk/>
            <pc:sldMk cId="2093494050" sldId="261"/>
            <ac:spMk id="10" creationId="{9B76D444-2756-434F-AE61-96D69830C13E}"/>
          </ac:spMkLst>
        </pc:spChg>
        <pc:spChg chg="del">
          <ac:chgData name="Petrillo, Robert J." userId="14301da6-a2f3-49da-93bf-23ddb5dfc957" providerId="ADAL" clId="{28C57CE3-43D6-4575-9E7C-CE0E4E56F16E}" dt="2023-03-12T21:44:02.433" v="3554" actId="26606"/>
          <ac:spMkLst>
            <pc:docMk/>
            <pc:sldMk cId="2093494050" sldId="261"/>
            <ac:spMk id="12" creationId="{29A9EE12-EF77-4DB4-84E4-043DE7235244}"/>
          </ac:spMkLst>
        </pc:spChg>
        <pc:spChg chg="add del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17" creationId="{9AA72BD9-2C5A-4EDC-931F-5AA08EACA0F3}"/>
          </ac:spMkLst>
        </pc:spChg>
        <pc:spChg chg="add del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19" creationId="{DD3981AC-7B61-4947-BCF3-F7AA7FA385B9}"/>
          </ac:spMkLst>
        </pc:spChg>
        <pc:spChg chg="add del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21" creationId="{55D4142C-5077-457F-A6AD-3FECFDB39685}"/>
          </ac:spMkLst>
        </pc:spChg>
        <pc:spChg chg="add del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23" creationId="{7A5F0580-5EE9-419F-96EE-B6529EF6E7D0}"/>
          </ac:spMkLst>
        </pc:spChg>
        <pc:spChg chg="add del">
          <ac:chgData name="Petrillo, Robert J." userId="14301da6-a2f3-49da-93bf-23ddb5dfc957" providerId="ADAL" clId="{28C57CE3-43D6-4575-9E7C-CE0E4E56F16E}" dt="2023-03-12T21:48:31.615" v="3575" actId="26606"/>
          <ac:spMkLst>
            <pc:docMk/>
            <pc:sldMk cId="2093494050" sldId="261"/>
            <ac:spMk id="28" creationId="{B95B9BA8-1D69-4796-85F5-B6D0BD52354B}"/>
          </ac:spMkLst>
        </pc:spChg>
        <pc:spChg chg="add">
          <ac:chgData name="Petrillo, Robert J." userId="14301da6-a2f3-49da-93bf-23ddb5dfc957" providerId="ADAL" clId="{28C57CE3-43D6-4575-9E7C-CE0E4E56F16E}" dt="2023-03-12T21:48:31.629" v="3576" actId="26606"/>
          <ac:spMkLst>
            <pc:docMk/>
            <pc:sldMk cId="2093494050" sldId="261"/>
            <ac:spMk id="34" creationId="{E8A8EAB8-D2FF-444D-B34B-7D32F106AD0E}"/>
          </ac:spMkLst>
        </pc:spChg>
        <pc:grpChg chg="add del">
          <ac:chgData name="Petrillo, Robert J." userId="14301da6-a2f3-49da-93bf-23ddb5dfc957" providerId="ADAL" clId="{28C57CE3-43D6-4575-9E7C-CE0E4E56F16E}" dt="2023-03-12T21:48:31.615" v="3575" actId="26606"/>
          <ac:grpSpMkLst>
            <pc:docMk/>
            <pc:sldMk cId="2093494050" sldId="261"/>
            <ac:grpSpMk id="30" creationId="{23705FF7-CAB4-430F-A07B-AF2245F17F1C}"/>
          </ac:grpSpMkLst>
        </pc:grpChg>
        <pc:picChg chg="del">
          <ac:chgData name="Petrillo, Robert J." userId="14301da6-a2f3-49da-93bf-23ddb5dfc957" providerId="ADAL" clId="{28C57CE3-43D6-4575-9E7C-CE0E4E56F16E}" dt="2023-03-12T21:43:52.573" v="3550" actId="478"/>
          <ac:picMkLst>
            <pc:docMk/>
            <pc:sldMk cId="2093494050" sldId="261"/>
            <ac:picMk id="5" creationId="{731A97C0-3CF5-46E2-855C-3F9E470A0583}"/>
          </ac:picMkLst>
        </pc:picChg>
        <pc:picChg chg="add mod ord">
          <ac:chgData name="Petrillo, Robert J." userId="14301da6-a2f3-49da-93bf-23ddb5dfc957" providerId="ADAL" clId="{28C57CE3-43D6-4575-9E7C-CE0E4E56F16E}" dt="2023-03-12T21:48:31.629" v="3576" actId="26606"/>
          <ac:picMkLst>
            <pc:docMk/>
            <pc:sldMk cId="2093494050" sldId="261"/>
            <ac:picMk id="6" creationId="{541A92DC-76FA-E5D0-D4D8-196CD162AD41}"/>
          </ac:picMkLst>
        </pc:picChg>
        <pc:cxnChg chg="add">
          <ac:chgData name="Petrillo, Robert J." userId="14301da6-a2f3-49da-93bf-23ddb5dfc957" providerId="ADAL" clId="{28C57CE3-43D6-4575-9E7C-CE0E4E56F16E}" dt="2023-03-12T21:48:31.629" v="3576" actId="26606"/>
          <ac:cxnSpMkLst>
            <pc:docMk/>
            <pc:sldMk cId="2093494050" sldId="261"/>
            <ac:cxnSpMk id="35" creationId="{EEA38897-7BA3-4408-8083-3235339C4A60}"/>
          </ac:cxnSpMkLst>
        </pc:cxnChg>
        <pc:cxnChg chg="add">
          <ac:chgData name="Petrillo, Robert J." userId="14301da6-a2f3-49da-93bf-23ddb5dfc957" providerId="ADAL" clId="{28C57CE3-43D6-4575-9E7C-CE0E4E56F16E}" dt="2023-03-12T21:48:31.629" v="3576" actId="26606"/>
          <ac:cxnSpMkLst>
            <pc:docMk/>
            <pc:sldMk cId="2093494050" sldId="261"/>
            <ac:cxnSpMk id="36" creationId="{F11AD06B-AB20-4097-8606-5DA00DBACE88}"/>
          </ac:cxnSpMkLst>
        </pc:cxnChg>
      </pc:sldChg>
      <pc:sldChg chg="addSp delSp modSp mod setClrOvrMap">
        <pc:chgData name="Petrillo, Robert J." userId="14301da6-a2f3-49da-93bf-23ddb5dfc957" providerId="ADAL" clId="{28C57CE3-43D6-4575-9E7C-CE0E4E56F16E}" dt="2023-03-12T21:48:56.005" v="3587" actId="26606"/>
        <pc:sldMkLst>
          <pc:docMk/>
          <pc:sldMk cId="2874106316" sldId="262"/>
        </pc:sldMkLst>
        <pc:spChg chg="mod">
          <ac:chgData name="Petrillo, Robert J." userId="14301da6-a2f3-49da-93bf-23ddb5dfc957" providerId="ADAL" clId="{28C57CE3-43D6-4575-9E7C-CE0E4E56F16E}" dt="2023-03-12T21:48:55.998" v="3586" actId="26606"/>
          <ac:spMkLst>
            <pc:docMk/>
            <pc:sldMk cId="2874106316" sldId="262"/>
            <ac:spMk id="2" creationId="{C482D81B-2853-457E-8322-50F90FC3AEEE}"/>
          </ac:spMkLst>
        </pc:spChg>
        <pc:spChg chg="mod">
          <ac:chgData name="Petrillo, Robert J." userId="14301da6-a2f3-49da-93bf-23ddb5dfc957" providerId="ADAL" clId="{28C57CE3-43D6-4575-9E7C-CE0E4E56F16E}" dt="2023-03-12T21:48:55.998" v="3586" actId="26606"/>
          <ac:spMkLst>
            <pc:docMk/>
            <pc:sldMk cId="2874106316" sldId="262"/>
            <ac:spMk id="3" creationId="{72068881-2F99-4FF8-85FE-3D86A868D916}"/>
          </ac:spMkLst>
        </pc:spChg>
        <pc:spChg chg="del">
          <ac:chgData name="Petrillo, Robert J." userId="14301da6-a2f3-49da-93bf-23ddb5dfc957" providerId="ADAL" clId="{28C57CE3-43D6-4575-9E7C-CE0E4E56F16E}" dt="2023-03-12T21:45:06.084" v="3561" actId="26606"/>
          <ac:spMkLst>
            <pc:docMk/>
            <pc:sldMk cId="2874106316" sldId="262"/>
            <ac:spMk id="10" creationId="{8F23F8A3-8FD7-4779-8323-FDC26BE99889}"/>
          </ac:spMkLst>
        </pc:spChg>
        <pc:spChg chg="del">
          <ac:chgData name="Petrillo, Robert J." userId="14301da6-a2f3-49da-93bf-23ddb5dfc957" providerId="ADAL" clId="{28C57CE3-43D6-4575-9E7C-CE0E4E56F16E}" dt="2023-03-12T21:45:06.084" v="3561" actId="26606"/>
          <ac:spMkLst>
            <pc:docMk/>
            <pc:sldMk cId="2874106316" sldId="262"/>
            <ac:spMk id="12" creationId="{F605C4CC-A25C-416F-8333-7CB7DC97D870}"/>
          </ac:spMkLst>
        </pc:spChg>
        <pc:spChg chg="add del">
          <ac:chgData name="Petrillo, Robert J." userId="14301da6-a2f3-49da-93bf-23ddb5dfc957" providerId="ADAL" clId="{28C57CE3-43D6-4575-9E7C-CE0E4E56F16E}" dt="2023-03-12T21:48:56.005" v="3587" actId="26606"/>
          <ac:spMkLst>
            <pc:docMk/>
            <pc:sldMk cId="2874106316" sldId="262"/>
            <ac:spMk id="17" creationId="{E8A8EAB8-D2FF-444D-B34B-7D32F106AD0E}"/>
          </ac:spMkLst>
        </pc:spChg>
        <pc:spChg chg="add del">
          <ac:chgData name="Petrillo, Robert J." userId="14301da6-a2f3-49da-93bf-23ddb5dfc957" providerId="ADAL" clId="{28C57CE3-43D6-4575-9E7C-CE0E4E56F16E}" dt="2023-03-12T21:48:45.821" v="3578" actId="26606"/>
          <ac:spMkLst>
            <pc:docMk/>
            <pc:sldMk cId="2874106316" sldId="262"/>
            <ac:spMk id="26" creationId="{135FA909-3F24-448C-A8BC-7CF77F62F84F}"/>
          </ac:spMkLst>
        </pc:spChg>
        <pc:spChg chg="add del">
          <ac:chgData name="Petrillo, Robert J." userId="14301da6-a2f3-49da-93bf-23ddb5dfc957" providerId="ADAL" clId="{28C57CE3-43D6-4575-9E7C-CE0E4E56F16E}" dt="2023-03-12T21:48:48.772" v="3580" actId="26606"/>
          <ac:spMkLst>
            <pc:docMk/>
            <pc:sldMk cId="2874106316" sldId="262"/>
            <ac:spMk id="32" creationId="{B95B9BA8-1D69-4796-85F5-B6D0BD52354B}"/>
          </ac:spMkLst>
        </pc:spChg>
        <pc:spChg chg="add del">
          <ac:chgData name="Petrillo, Robert J." userId="14301da6-a2f3-49da-93bf-23ddb5dfc957" providerId="ADAL" clId="{28C57CE3-43D6-4575-9E7C-CE0E4E56F16E}" dt="2023-03-12T21:48:51.523" v="3582" actId="26606"/>
          <ac:spMkLst>
            <pc:docMk/>
            <pc:sldMk cId="2874106316" sldId="262"/>
            <ac:spMk id="37" creationId="{E8A8EAB8-D2FF-444D-B34B-7D32F106AD0E}"/>
          </ac:spMkLst>
        </pc:spChg>
        <pc:spChg chg="add del">
          <ac:chgData name="Petrillo, Robert J." userId="14301da6-a2f3-49da-93bf-23ddb5dfc957" providerId="ADAL" clId="{28C57CE3-43D6-4575-9E7C-CE0E4E56F16E}" dt="2023-03-12T21:48:54.944" v="3584" actId="26606"/>
          <ac:spMkLst>
            <pc:docMk/>
            <pc:sldMk cId="2874106316" sldId="262"/>
            <ac:spMk id="40" creationId="{135FA909-3F24-448C-A8BC-7CF77F62F84F}"/>
          </ac:spMkLst>
        </pc:spChg>
        <pc:spChg chg="add del">
          <ac:chgData name="Petrillo, Robert J." userId="14301da6-a2f3-49da-93bf-23ddb5dfc957" providerId="ADAL" clId="{28C57CE3-43D6-4575-9E7C-CE0E4E56F16E}" dt="2023-03-12T21:48:55.998" v="3586" actId="26606"/>
          <ac:spMkLst>
            <pc:docMk/>
            <pc:sldMk cId="2874106316" sldId="262"/>
            <ac:spMk id="44" creationId="{B95B9BA8-1D69-4796-85F5-B6D0BD52354B}"/>
          </ac:spMkLst>
        </pc:spChg>
        <pc:spChg chg="add">
          <ac:chgData name="Petrillo, Robert J." userId="14301da6-a2f3-49da-93bf-23ddb5dfc957" providerId="ADAL" clId="{28C57CE3-43D6-4575-9E7C-CE0E4E56F16E}" dt="2023-03-12T21:48:56.005" v="3587" actId="26606"/>
          <ac:spMkLst>
            <pc:docMk/>
            <pc:sldMk cId="2874106316" sldId="262"/>
            <ac:spMk id="49" creationId="{E8A8EAB8-D2FF-444D-B34B-7D32F106AD0E}"/>
          </ac:spMkLst>
        </pc:spChg>
        <pc:grpChg chg="add del">
          <ac:chgData name="Petrillo, Robert J." userId="14301da6-a2f3-49da-93bf-23ddb5dfc957" providerId="ADAL" clId="{28C57CE3-43D6-4575-9E7C-CE0E4E56F16E}" dt="2023-03-12T21:48:45.821" v="3578" actId="26606"/>
          <ac:grpSpMkLst>
            <pc:docMk/>
            <pc:sldMk cId="2874106316" sldId="262"/>
            <ac:grpSpMk id="28" creationId="{8B60959F-9B69-4520-A16E-EA6BECC747D6}"/>
          </ac:grpSpMkLst>
        </pc:grpChg>
        <pc:grpChg chg="add del">
          <ac:chgData name="Petrillo, Robert J." userId="14301da6-a2f3-49da-93bf-23ddb5dfc957" providerId="ADAL" clId="{28C57CE3-43D6-4575-9E7C-CE0E4E56F16E}" dt="2023-03-12T21:48:48.772" v="3580" actId="26606"/>
          <ac:grpSpMkLst>
            <pc:docMk/>
            <pc:sldMk cId="2874106316" sldId="262"/>
            <ac:grpSpMk id="33" creationId="{23705FF7-CAB4-430F-A07B-AF2245F17F1C}"/>
          </ac:grpSpMkLst>
        </pc:grpChg>
        <pc:grpChg chg="add del">
          <ac:chgData name="Petrillo, Robert J." userId="14301da6-a2f3-49da-93bf-23ddb5dfc957" providerId="ADAL" clId="{28C57CE3-43D6-4575-9E7C-CE0E4E56F16E}" dt="2023-03-12T21:48:54.944" v="3584" actId="26606"/>
          <ac:grpSpMkLst>
            <pc:docMk/>
            <pc:sldMk cId="2874106316" sldId="262"/>
            <ac:grpSpMk id="41" creationId="{8B60959F-9B69-4520-A16E-EA6BECC747D6}"/>
          </ac:grpSpMkLst>
        </pc:grpChg>
        <pc:grpChg chg="add del">
          <ac:chgData name="Petrillo, Robert J." userId="14301da6-a2f3-49da-93bf-23ddb5dfc957" providerId="ADAL" clId="{28C57CE3-43D6-4575-9E7C-CE0E4E56F16E}" dt="2023-03-12T21:48:55.998" v="3586" actId="26606"/>
          <ac:grpSpMkLst>
            <pc:docMk/>
            <pc:sldMk cId="2874106316" sldId="262"/>
            <ac:grpSpMk id="45" creationId="{23705FF7-CAB4-430F-A07B-AF2245F17F1C}"/>
          </ac:grpSpMkLst>
        </pc:grpChg>
        <pc:picChg chg="del mod">
          <ac:chgData name="Petrillo, Robert J." userId="14301da6-a2f3-49da-93bf-23ddb5dfc957" providerId="ADAL" clId="{28C57CE3-43D6-4575-9E7C-CE0E4E56F16E}" dt="2023-03-12T21:45:00.104" v="3559" actId="478"/>
          <ac:picMkLst>
            <pc:docMk/>
            <pc:sldMk cId="2874106316" sldId="262"/>
            <ac:picMk id="5" creationId="{73D97944-15B6-498D-A10F-EAFFC0B4AA12}"/>
          </ac:picMkLst>
        </pc:picChg>
        <pc:picChg chg="add mod">
          <ac:chgData name="Petrillo, Robert J." userId="14301da6-a2f3-49da-93bf-23ddb5dfc957" providerId="ADAL" clId="{28C57CE3-43D6-4575-9E7C-CE0E4E56F16E}" dt="2023-03-12T21:48:55.998" v="3586" actId="26606"/>
          <ac:picMkLst>
            <pc:docMk/>
            <pc:sldMk cId="2874106316" sldId="262"/>
            <ac:picMk id="6" creationId="{2DC99BCD-0B68-993F-1C5B-89DF79F7589C}"/>
          </ac:picMkLst>
        </pc:picChg>
        <pc:cxnChg chg="add del">
          <ac:chgData name="Petrillo, Robert J." userId="14301da6-a2f3-49da-93bf-23ddb5dfc957" providerId="ADAL" clId="{28C57CE3-43D6-4575-9E7C-CE0E4E56F16E}" dt="2023-03-12T21:48:56.005" v="3587" actId="26606"/>
          <ac:cxnSpMkLst>
            <pc:docMk/>
            <pc:sldMk cId="2874106316" sldId="262"/>
            <ac:cxnSpMk id="19" creationId="{EEA38897-7BA3-4408-8083-3235339C4A60}"/>
          </ac:cxnSpMkLst>
        </pc:cxnChg>
        <pc:cxnChg chg="add del">
          <ac:chgData name="Petrillo, Robert J." userId="14301da6-a2f3-49da-93bf-23ddb5dfc957" providerId="ADAL" clId="{28C57CE3-43D6-4575-9E7C-CE0E4E56F16E}" dt="2023-03-12T21:48:56.005" v="3587" actId="26606"/>
          <ac:cxnSpMkLst>
            <pc:docMk/>
            <pc:sldMk cId="2874106316" sldId="262"/>
            <ac:cxnSpMk id="21" creationId="{F11AD06B-AB20-4097-8606-5DA00DBACE88}"/>
          </ac:cxnSpMkLst>
        </pc:cxnChg>
        <pc:cxnChg chg="add del">
          <ac:chgData name="Petrillo, Robert J." userId="14301da6-a2f3-49da-93bf-23ddb5dfc957" providerId="ADAL" clId="{28C57CE3-43D6-4575-9E7C-CE0E4E56F16E}" dt="2023-03-12T21:48:51.523" v="3582" actId="26606"/>
          <ac:cxnSpMkLst>
            <pc:docMk/>
            <pc:sldMk cId="2874106316" sldId="262"/>
            <ac:cxnSpMk id="30" creationId="{F11AD06B-AB20-4097-8606-5DA00DBACE88}"/>
          </ac:cxnSpMkLst>
        </pc:cxnChg>
        <pc:cxnChg chg="add del">
          <ac:chgData name="Petrillo, Robert J." userId="14301da6-a2f3-49da-93bf-23ddb5dfc957" providerId="ADAL" clId="{28C57CE3-43D6-4575-9E7C-CE0E4E56F16E}" dt="2023-03-12T21:48:51.523" v="3582" actId="26606"/>
          <ac:cxnSpMkLst>
            <pc:docMk/>
            <pc:sldMk cId="2874106316" sldId="262"/>
            <ac:cxnSpMk id="38" creationId="{EEA38897-7BA3-4408-8083-3235339C4A60}"/>
          </ac:cxnSpMkLst>
        </pc:cxnChg>
        <pc:cxnChg chg="add">
          <ac:chgData name="Petrillo, Robert J." userId="14301da6-a2f3-49da-93bf-23ddb5dfc957" providerId="ADAL" clId="{28C57CE3-43D6-4575-9E7C-CE0E4E56F16E}" dt="2023-03-12T21:48:56.005" v="3587" actId="26606"/>
          <ac:cxnSpMkLst>
            <pc:docMk/>
            <pc:sldMk cId="2874106316" sldId="262"/>
            <ac:cxnSpMk id="50" creationId="{EEA38897-7BA3-4408-8083-3235339C4A60}"/>
          </ac:cxnSpMkLst>
        </pc:cxnChg>
        <pc:cxnChg chg="add">
          <ac:chgData name="Petrillo, Robert J." userId="14301da6-a2f3-49da-93bf-23ddb5dfc957" providerId="ADAL" clId="{28C57CE3-43D6-4575-9E7C-CE0E4E56F16E}" dt="2023-03-12T21:48:56.005" v="3587" actId="26606"/>
          <ac:cxnSpMkLst>
            <pc:docMk/>
            <pc:sldMk cId="2874106316" sldId="262"/>
            <ac:cxnSpMk id="51" creationId="{F11AD06B-AB20-4097-8606-5DA00DBACE88}"/>
          </ac:cxnSpMkLst>
        </pc:cxnChg>
      </pc:sldChg>
      <pc:sldChg chg="addSp delSp modSp mod setClrOvrMap">
        <pc:chgData name="Petrillo, Robert J." userId="14301da6-a2f3-49da-93bf-23ddb5dfc957" providerId="ADAL" clId="{28C57CE3-43D6-4575-9E7C-CE0E4E56F16E}" dt="2023-03-12T21:50:28.232" v="3601" actId="26606"/>
        <pc:sldMkLst>
          <pc:docMk/>
          <pc:sldMk cId="3969308200" sldId="263"/>
        </pc:sldMkLst>
        <pc:spChg chg="mod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2" creationId="{3F633876-AA0C-4455-950C-A2259F3A2079}"/>
          </ac:spMkLst>
        </pc:spChg>
        <pc:spChg chg="mod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3" creationId="{62CDCD53-CDC3-47D9-8394-7957A60DEB87}"/>
          </ac:spMkLst>
        </pc:spChg>
        <pc:spChg chg="add del">
          <ac:chgData name="Petrillo, Robert J." userId="14301da6-a2f3-49da-93bf-23ddb5dfc957" providerId="ADAL" clId="{28C57CE3-43D6-4575-9E7C-CE0E4E56F16E}" dt="2023-03-12T21:50:16.205" v="3599" actId="26606"/>
          <ac:spMkLst>
            <pc:docMk/>
            <pc:sldMk cId="3969308200" sldId="263"/>
            <ac:spMk id="59" creationId="{9AA72BD9-2C5A-4EDC-931F-5AA08EACA0F3}"/>
          </ac:spMkLst>
        </pc:spChg>
        <pc:spChg chg="add del">
          <ac:chgData name="Petrillo, Robert J." userId="14301da6-a2f3-49da-93bf-23ddb5dfc957" providerId="ADAL" clId="{28C57CE3-43D6-4575-9E7C-CE0E4E56F16E}" dt="2023-03-12T21:50:16.205" v="3599" actId="26606"/>
          <ac:spMkLst>
            <pc:docMk/>
            <pc:sldMk cId="3969308200" sldId="263"/>
            <ac:spMk id="61" creationId="{DD3981AC-7B61-4947-BCF3-F7AA7FA385B9}"/>
          </ac:spMkLst>
        </pc:spChg>
        <pc:spChg chg="add del">
          <ac:chgData name="Petrillo, Robert J." userId="14301da6-a2f3-49da-93bf-23ddb5dfc957" providerId="ADAL" clId="{28C57CE3-43D6-4575-9E7C-CE0E4E56F16E}" dt="2023-03-12T21:50:16.205" v="3599" actId="26606"/>
          <ac:spMkLst>
            <pc:docMk/>
            <pc:sldMk cId="3969308200" sldId="263"/>
            <ac:spMk id="63" creationId="{55D4142C-5077-457F-A6AD-3FECFDB39685}"/>
          </ac:spMkLst>
        </pc:spChg>
        <pc:spChg chg="add del">
          <ac:chgData name="Petrillo, Robert J." userId="14301da6-a2f3-49da-93bf-23ddb5dfc957" providerId="ADAL" clId="{28C57CE3-43D6-4575-9E7C-CE0E4E56F16E}" dt="2023-03-12T21:50:16.205" v="3599" actId="26606"/>
          <ac:spMkLst>
            <pc:docMk/>
            <pc:sldMk cId="3969308200" sldId="263"/>
            <ac:spMk id="65" creationId="{7A5F0580-5EE9-419F-96EE-B6529EF6E7D0}"/>
          </ac:spMkLst>
        </pc:spChg>
        <pc:spChg chg="add del">
          <ac:chgData name="Petrillo, Robert J." userId="14301da6-a2f3-49da-93bf-23ddb5dfc957" providerId="ADAL" clId="{28C57CE3-43D6-4575-9E7C-CE0E4E56F16E}" dt="2023-03-12T21:50:12.322" v="3596" actId="26606"/>
          <ac:spMkLst>
            <pc:docMk/>
            <pc:sldMk cId="3969308200" sldId="263"/>
            <ac:spMk id="70" creationId="{E8A8EAB8-D2FF-444D-B34B-7D32F106AD0E}"/>
          </ac:spMkLst>
        </pc:spChg>
        <pc:spChg chg="add del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76" creationId="{7A5F0580-5EE9-419F-96EE-B6529EF6E7D0}"/>
          </ac:spMkLst>
        </pc:spChg>
        <pc:spChg chg="add del">
          <ac:chgData name="Petrillo, Robert J." userId="14301da6-a2f3-49da-93bf-23ddb5dfc957" providerId="ADAL" clId="{28C57CE3-43D6-4575-9E7C-CE0E4E56F16E}" dt="2023-03-12T21:50:16.194" v="3598" actId="26606"/>
          <ac:spMkLst>
            <pc:docMk/>
            <pc:sldMk cId="3969308200" sldId="263"/>
            <ac:spMk id="78" creationId="{E8A8EAB8-D2FF-444D-B34B-7D32F106AD0E}"/>
          </ac:spMkLst>
        </pc:spChg>
        <pc:spChg chg="add del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82" creationId="{21A75659-5A6F-4F77-9679-678A00B9D8DC}"/>
          </ac:spMkLst>
        </pc:spChg>
        <pc:spChg chg="add del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83" creationId="{E30A3A45-140E-431E-AED0-07EF836310B3}"/>
          </ac:spMkLst>
        </pc:spChg>
        <pc:spChg chg="add del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84" creationId="{55D4142C-5077-457F-A6AD-3FECFDB39685}"/>
          </ac:spMkLst>
        </pc:spChg>
        <pc:spChg chg="add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89" creationId="{E8A8EAB8-D2FF-444D-B34B-7D32F106AD0E}"/>
          </ac:spMkLst>
        </pc:spChg>
        <pc:spChg chg="add">
          <ac:chgData name="Petrillo, Robert J." userId="14301da6-a2f3-49da-93bf-23ddb5dfc957" providerId="ADAL" clId="{28C57CE3-43D6-4575-9E7C-CE0E4E56F16E}" dt="2023-03-12T21:50:28.232" v="3601" actId="26606"/>
          <ac:spMkLst>
            <pc:docMk/>
            <pc:sldMk cId="3969308200" sldId="263"/>
            <ac:spMk id="91" creationId="{C61F2F60-14E3-4196-B7CE-175E46F04481}"/>
          </ac:spMkLst>
        </pc:spChg>
        <pc:grpChg chg="add del">
          <ac:chgData name="Petrillo, Robert J." userId="14301da6-a2f3-49da-93bf-23ddb5dfc957" providerId="ADAL" clId="{28C57CE3-43D6-4575-9E7C-CE0E4E56F16E}" dt="2023-03-12T21:50:12.322" v="3596" actId="26606"/>
          <ac:grpSpMkLst>
            <pc:docMk/>
            <pc:sldMk cId="3969308200" sldId="263"/>
            <ac:grpSpMk id="74" creationId="{9D20816A-53A8-414B-9615-2877C1081698}"/>
          </ac:grpSpMkLst>
        </pc:grpChg>
        <pc:picChg chg="add mod ord">
          <ac:chgData name="Petrillo, Robert J." userId="14301da6-a2f3-49da-93bf-23ddb5dfc957" providerId="ADAL" clId="{28C57CE3-43D6-4575-9E7C-CE0E4E56F16E}" dt="2023-03-12T21:50:28.232" v="3601" actId="26606"/>
          <ac:picMkLst>
            <pc:docMk/>
            <pc:sldMk cId="3969308200" sldId="263"/>
            <ac:picMk id="4" creationId="{B3897ED6-5B05-642B-FDCD-627454ADA7DE}"/>
          </ac:picMkLst>
        </pc:picChg>
        <pc:picChg chg="del">
          <ac:chgData name="Petrillo, Robert J." userId="14301da6-a2f3-49da-93bf-23ddb5dfc957" providerId="ADAL" clId="{28C57CE3-43D6-4575-9E7C-CE0E4E56F16E}" dt="2023-03-12T21:49:56.779" v="3593" actId="478"/>
          <ac:picMkLst>
            <pc:docMk/>
            <pc:sldMk cId="3969308200" sldId="263"/>
            <ac:picMk id="5" creationId="{11081587-D4C1-4733-9323-E788FF2C5429}"/>
          </ac:picMkLst>
        </pc:picChg>
        <pc:cxnChg chg="add del">
          <ac:chgData name="Petrillo, Robert J." userId="14301da6-a2f3-49da-93bf-23ddb5dfc957" providerId="ADAL" clId="{28C57CE3-43D6-4575-9E7C-CE0E4E56F16E}" dt="2023-03-12T21:50:12.322" v="3596" actId="26606"/>
          <ac:cxnSpMkLst>
            <pc:docMk/>
            <pc:sldMk cId="3969308200" sldId="263"/>
            <ac:cxnSpMk id="72" creationId="{DAE05351-315A-4BA9-A90A-FE5C949522D1}"/>
          </ac:cxnSpMkLst>
        </pc:cxnChg>
        <pc:cxnChg chg="add del">
          <ac:chgData name="Petrillo, Robert J." userId="14301da6-a2f3-49da-93bf-23ddb5dfc957" providerId="ADAL" clId="{28C57CE3-43D6-4575-9E7C-CE0E4E56F16E}" dt="2023-03-12T21:50:16.194" v="3598" actId="26606"/>
          <ac:cxnSpMkLst>
            <pc:docMk/>
            <pc:sldMk cId="3969308200" sldId="263"/>
            <ac:cxnSpMk id="79" creationId="{EEA38897-7BA3-4408-8083-3235339C4A60}"/>
          </ac:cxnSpMkLst>
        </pc:cxnChg>
        <pc:cxnChg chg="add del">
          <ac:chgData name="Petrillo, Robert J." userId="14301da6-a2f3-49da-93bf-23ddb5dfc957" providerId="ADAL" clId="{28C57CE3-43D6-4575-9E7C-CE0E4E56F16E}" dt="2023-03-12T21:50:16.194" v="3598" actId="26606"/>
          <ac:cxnSpMkLst>
            <pc:docMk/>
            <pc:sldMk cId="3969308200" sldId="263"/>
            <ac:cxnSpMk id="80" creationId="{F11AD06B-AB20-4097-8606-5DA00DBACE88}"/>
          </ac:cxnSpMkLst>
        </pc:cxnChg>
      </pc:sldChg>
      <pc:sldChg chg="addSp delSp modSp mod setClrOvrMap">
        <pc:chgData name="Petrillo, Robert J." userId="14301da6-a2f3-49da-93bf-23ddb5dfc957" providerId="ADAL" clId="{28C57CE3-43D6-4575-9E7C-CE0E4E56F16E}" dt="2023-03-12T21:49:51.804" v="3592" actId="26606"/>
        <pc:sldMkLst>
          <pc:docMk/>
          <pc:sldMk cId="1787098880" sldId="264"/>
        </pc:sldMkLst>
        <pc:spChg chg="mod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2" creationId="{1F79A588-41F9-4202-AD16-6F02FB26240D}"/>
          </ac:spMkLst>
        </pc:spChg>
        <pc:spChg chg="mod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3" creationId="{372E2291-37DE-4CA3-BA5D-B3305BD8F67D}"/>
          </ac:spMkLst>
        </pc:spChg>
        <pc:spChg chg="del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27" creationId="{9AA72BD9-2C5A-4EDC-931F-5AA08EACA0F3}"/>
          </ac:spMkLst>
        </pc:spChg>
        <pc:spChg chg="del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29" creationId="{DD3981AC-7B61-4947-BCF3-F7AA7FA385B9}"/>
          </ac:spMkLst>
        </pc:spChg>
        <pc:spChg chg="del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31" creationId="{55D4142C-5077-457F-A6AD-3FECFDB39685}"/>
          </ac:spMkLst>
        </pc:spChg>
        <pc:spChg chg="del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33" creationId="{7A5F0580-5EE9-419F-96EE-B6529EF6E7D0}"/>
          </ac:spMkLst>
        </pc:spChg>
        <pc:spChg chg="add">
          <ac:chgData name="Petrillo, Robert J." userId="14301da6-a2f3-49da-93bf-23ddb5dfc957" providerId="ADAL" clId="{28C57CE3-43D6-4575-9E7C-CE0E4E56F16E}" dt="2023-03-12T21:49:51.804" v="3592" actId="26606"/>
          <ac:spMkLst>
            <pc:docMk/>
            <pc:sldMk cId="1787098880" sldId="264"/>
            <ac:spMk id="38" creationId="{E8A8EAB8-D2FF-444D-B34B-7D32F106AD0E}"/>
          </ac:spMkLst>
        </pc:spChg>
        <pc:picChg chg="add mod">
          <ac:chgData name="Petrillo, Robert J." userId="14301da6-a2f3-49da-93bf-23ddb5dfc957" providerId="ADAL" clId="{28C57CE3-43D6-4575-9E7C-CE0E4E56F16E}" dt="2023-03-12T21:49:51.804" v="3592" actId="26606"/>
          <ac:picMkLst>
            <pc:docMk/>
            <pc:sldMk cId="1787098880" sldId="264"/>
            <ac:picMk id="4" creationId="{5AFB403E-60EA-A253-56B0-5973C3F4407E}"/>
          </ac:picMkLst>
        </pc:picChg>
        <pc:picChg chg="del">
          <ac:chgData name="Petrillo, Robert J." userId="14301da6-a2f3-49da-93bf-23ddb5dfc957" providerId="ADAL" clId="{28C57CE3-43D6-4575-9E7C-CE0E4E56F16E}" dt="2023-03-12T21:49:48.418" v="3590" actId="478"/>
          <ac:picMkLst>
            <pc:docMk/>
            <pc:sldMk cId="1787098880" sldId="264"/>
            <ac:picMk id="5" creationId="{AEB88991-CD04-4D3C-87D8-1E86FBCC3EB8}"/>
          </ac:picMkLst>
        </pc:picChg>
        <pc:cxnChg chg="add">
          <ac:chgData name="Petrillo, Robert J." userId="14301da6-a2f3-49da-93bf-23ddb5dfc957" providerId="ADAL" clId="{28C57CE3-43D6-4575-9E7C-CE0E4E56F16E}" dt="2023-03-12T21:49:51.804" v="3592" actId="26606"/>
          <ac:cxnSpMkLst>
            <pc:docMk/>
            <pc:sldMk cId="1787098880" sldId="264"/>
            <ac:cxnSpMk id="40" creationId="{EEA38897-7BA3-4408-8083-3235339C4A60}"/>
          </ac:cxnSpMkLst>
        </pc:cxnChg>
        <pc:cxnChg chg="add">
          <ac:chgData name="Petrillo, Robert J." userId="14301da6-a2f3-49da-93bf-23ddb5dfc957" providerId="ADAL" clId="{28C57CE3-43D6-4575-9E7C-CE0E4E56F16E}" dt="2023-03-12T21:49:51.804" v="3592" actId="26606"/>
          <ac:cxnSpMkLst>
            <pc:docMk/>
            <pc:sldMk cId="1787098880" sldId="264"/>
            <ac:cxnSpMk id="42" creationId="{F11AD06B-AB20-4097-8606-5DA00DBACE88}"/>
          </ac:cxnSpMkLst>
        </pc:cxnChg>
      </pc:sldChg>
      <pc:sldChg chg="del">
        <pc:chgData name="Petrillo, Robert J." userId="14301da6-a2f3-49da-93bf-23ddb5dfc957" providerId="ADAL" clId="{28C57CE3-43D6-4575-9E7C-CE0E4E56F16E}" dt="2023-03-12T21:44:33.816" v="3555" actId="2696"/>
        <pc:sldMkLst>
          <pc:docMk/>
          <pc:sldMk cId="2262124393" sldId="265"/>
        </pc:sldMkLst>
      </pc:sldChg>
      <pc:sldChg chg="modSp mod">
        <pc:chgData name="Petrillo, Robert J." userId="14301da6-a2f3-49da-93bf-23ddb5dfc957" providerId="ADAL" clId="{28C57CE3-43D6-4575-9E7C-CE0E4E56F16E}" dt="2023-03-07T20:35:58.746" v="1110" actId="20577"/>
        <pc:sldMkLst>
          <pc:docMk/>
          <pc:sldMk cId="89982875" sldId="266"/>
        </pc:sldMkLst>
        <pc:spChg chg="mod">
          <ac:chgData name="Petrillo, Robert J." userId="14301da6-a2f3-49da-93bf-23ddb5dfc957" providerId="ADAL" clId="{28C57CE3-43D6-4575-9E7C-CE0E4E56F16E}" dt="2023-03-06T18:09:05.832" v="817" actId="1076"/>
          <ac:spMkLst>
            <pc:docMk/>
            <pc:sldMk cId="89982875" sldId="266"/>
            <ac:spMk id="2" creationId="{63210837-DE08-4C80-99D2-6E78DFA0A8E5}"/>
          </ac:spMkLst>
        </pc:spChg>
        <pc:spChg chg="mod">
          <ac:chgData name="Petrillo, Robert J." userId="14301da6-a2f3-49da-93bf-23ddb5dfc957" providerId="ADAL" clId="{28C57CE3-43D6-4575-9E7C-CE0E4E56F16E}" dt="2023-03-07T20:35:58.746" v="1110" actId="20577"/>
          <ac:spMkLst>
            <pc:docMk/>
            <pc:sldMk cId="89982875" sldId="266"/>
            <ac:spMk id="9" creationId="{EC155E5B-7CAB-4141-A24E-F16DF52A000B}"/>
          </ac:spMkLst>
        </pc:spChg>
      </pc:sldChg>
      <pc:sldChg chg="modSp mod">
        <pc:chgData name="Petrillo, Robert J." userId="14301da6-a2f3-49da-93bf-23ddb5dfc957" providerId="ADAL" clId="{28C57CE3-43D6-4575-9E7C-CE0E4E56F16E}" dt="2023-03-12T21:50:54.557" v="3609" actId="20577"/>
        <pc:sldMkLst>
          <pc:docMk/>
          <pc:sldMk cId="264650106" sldId="267"/>
        </pc:sldMkLst>
        <pc:spChg chg="mod">
          <ac:chgData name="Petrillo, Robert J." userId="14301da6-a2f3-49da-93bf-23ddb5dfc957" providerId="ADAL" clId="{28C57CE3-43D6-4575-9E7C-CE0E4E56F16E}" dt="2023-03-12T21:50:54.557" v="3609" actId="20577"/>
          <ac:spMkLst>
            <pc:docMk/>
            <pc:sldMk cId="264650106" sldId="267"/>
            <ac:spMk id="2" creationId="{4C4B509A-2848-4922-9DDF-393B839059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27AB60-87C7-4E03-8B9B-10EF3EA62BE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DBF164-D501-4F52-956B-AE6B104DA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BF164-D501-4F52-956B-AE6B104DA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24BA-94CB-4117-8157-4FE4627BD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3A6D8-AAEA-4311-9236-7E00C059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1694E-DB6C-4219-8FAD-84314659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AFC6-6DB2-4040-8B4B-7354B66A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3EB8-1CE7-4EDC-92FC-7042FE55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9F56-2067-4ECB-9AC9-18EDBC1C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3B003-8D62-45E5-B85C-AD82308AA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94C3A-C331-45E8-9F47-0395955E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ACF9-6464-47E6-955D-33CA662F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76EA-AD5C-4A6F-90D3-30903BBD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9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6F49B-E64C-4693-8834-B182F8F64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1A554-ECBF-43B4-BCC4-A9E16FE65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50BDA-70DE-486B-A79B-935AB644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4A8C8-CFDF-4C5B-8439-590AB1AA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FA74-9052-4FB4-A9B5-9C5B032F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0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5475-F0D5-4E4F-B0A3-9AE74160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7922-2D02-4F11-A5F1-157AE67B1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F2BBF-7EF9-4878-A3FE-2C695B1C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AC26-91EC-434C-9D19-2BAD7EE2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3DF6C-690E-45DC-808B-38250909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2835-4816-48AA-9C95-46F5627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9B2E9-1150-4960-9651-75206D1E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F7698-35BB-417B-B932-85536A31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F10B-D562-408F-8A1C-135C0ED5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5324A-6760-4460-9E08-7C150136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A374-DE78-4E89-8608-6FC122A2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189D-19C4-4802-9936-987F8A5ED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8F966-F172-46E0-BA4E-2BB68E28A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F01E0-5919-461C-9074-D27C26BD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61EBF-D109-4D54-946C-1F3701D8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0BD47-7AC3-4496-9398-910DBA7C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1DEB-8DA9-4B71-946D-BCCD6BBC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64E02-2C7C-44A7-AF5A-F0F8AC32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CDB94-1525-41F4-9809-456C8D733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22B59-8A6C-4852-A478-873CCD443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9E889-0D92-4579-B44D-136E8049F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8B84-890D-4F86-9F09-C116ABFD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EE000-1B22-4478-A61C-68658996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EDCC-92FA-437F-95D3-35875639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FDDB-E123-4AB5-BBDF-AA422136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153E4-E835-423A-B358-974CA2EC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0D28-E2F3-4F99-89E9-8DFBBFF6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FF114-5D8E-4507-B7BA-BA0CFA90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3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6D5EB-255D-435A-99C3-D4705510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89C7F-ACFB-4937-8FEA-3F0E5FA4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F777-6962-48F3-A77A-89950E3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C89E-C3AB-43B1-ADA7-9D5359FA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4F6A-495D-4F92-AF9D-7B9DE989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71D8E-C608-4C91-988A-74E521FDD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57E85-091D-4922-811D-A45B1615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2521D-7C48-4EEE-9156-54CA598E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67B72-39F0-4362-9D1B-8A3C14D4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E9A2-D3C0-4C60-946E-1CEBA9E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387EC-6A18-4C23-9F54-6518A2327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0E9E6-0BD8-4C82-B672-C2B465C17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D2E92-158D-4570-B824-BDA9D1FE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A1B25-5DDF-4ACE-9242-628CC16C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4B104-6673-4045-85D9-2F03DC09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D5E85-462F-46A9-8843-177E5F21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DF7A9-660E-41FA-92A1-94CF96B2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C479C-24F6-4259-9A10-456D47AB6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92B5-5F28-488F-A478-896F6C81B61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7ACC1-9D98-44A6-8330-E173333CE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DB8F-25F9-4A50-AE08-5C6C9C9CD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417AB-A245-4189-AF20-4FF763B4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ome leaves&#10;&#10;Description automatically generated with low confidence">
            <a:extLst>
              <a:ext uri="{FF2B5EF4-FFF2-40B4-BE49-F238E27FC236}">
                <a16:creationId xmlns:a16="http://schemas.microsoft.com/office/drawing/2014/main" id="{33AFB815-600A-4D56-B899-C893C99B6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r="42522"/>
          <a:stretch/>
        </p:blipFill>
        <p:spPr>
          <a:xfrm rot="5400000">
            <a:off x="2521054" y="-2734118"/>
            <a:ext cx="6858000" cy="12326236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35CA0-0A6B-46FF-929E-2DF2625B6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Wetlands, Transition Areas and Regulations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CCC98-15DD-4EAC-9AE5-CCF8C95D6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Robert (Bo) Petrillo, MNR, PWS, 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0"/>
    </mc:Choice>
    <mc:Fallback xmlns="">
      <p:transition spd="slow" advTm="23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9A588-41F9-4202-AD16-6F02FB26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Transition Areas (Wetland Buffers)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2291-37DE-4CA3-BA5D-B3305BD8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upland area located adjacent to the wetland </a:t>
            </a:r>
          </a:p>
          <a:p>
            <a:r>
              <a:rPr lang="en-US" sz="2000">
                <a:solidFill>
                  <a:schemeClr val="bg1"/>
                </a:solidFill>
              </a:rPr>
              <a:t>Determined by the NJDEP and Pinelands.</a:t>
            </a:r>
          </a:p>
          <a:p>
            <a:r>
              <a:rPr lang="en-US" sz="2000">
                <a:solidFill>
                  <a:schemeClr val="bg1"/>
                </a:solidFill>
              </a:rPr>
              <a:t>In NJDEP regulated areas TA is determined based on wetland functional value (0’, 50’ 150’)</a:t>
            </a:r>
          </a:p>
          <a:p>
            <a:r>
              <a:rPr lang="en-US" sz="2000">
                <a:solidFill>
                  <a:schemeClr val="bg1"/>
                </a:solidFill>
              </a:rPr>
              <a:t>Pinelands regulates a 300’ Buffer</a:t>
            </a:r>
          </a:p>
          <a:p>
            <a:r>
              <a:rPr lang="en-US" sz="2000">
                <a:solidFill>
                  <a:schemeClr val="bg1"/>
                </a:solidFill>
              </a:rPr>
              <a:t>Verified by the lead agency and activities within the TA are regulated just like wetland impacts!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honeycomb, outdoor object, armor&#10;&#10;Description automatically generated">
            <a:extLst>
              <a:ext uri="{FF2B5EF4-FFF2-40B4-BE49-F238E27FC236}">
                <a16:creationId xmlns:a16="http://schemas.microsoft.com/office/drawing/2014/main" id="{5AFB403E-60EA-A253-56B0-5973C3F4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r="13808" b="1816"/>
          <a:stretch/>
        </p:blipFill>
        <p:spPr>
          <a:xfrm>
            <a:off x="6525453" y="1187753"/>
            <a:ext cx="5666547" cy="44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64"/>
    </mc:Choice>
    <mc:Fallback xmlns="">
      <p:transition spd="slow" advTm="1287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hand holding a snake&#10;&#10;Description automatically generated with medium confidence">
            <a:extLst>
              <a:ext uri="{FF2B5EF4-FFF2-40B4-BE49-F238E27FC236}">
                <a16:creationId xmlns:a16="http://schemas.microsoft.com/office/drawing/2014/main" id="{E5549E4B-508E-4A29-941E-5E7BE4CA6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r="13846"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5" name="Content Placeholder 4" descr="A hand holding a snake&#10;&#10;Description automatically generated with medium confidence">
            <a:extLst>
              <a:ext uri="{FF2B5EF4-FFF2-40B4-BE49-F238E27FC236}">
                <a16:creationId xmlns:a16="http://schemas.microsoft.com/office/drawing/2014/main" id="{FA0DF052-E300-4BC3-8984-57E4BC4AD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r="14660"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B509A-2848-4922-9DDF-393B8390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658" y="2306666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Questions?</a:t>
            </a:r>
            <a:r>
              <a:rPr lang="en-US" sz="5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6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5"/>
    </mc:Choice>
    <mc:Fallback xmlns="">
      <p:transition spd="slow" advTm="222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AA0C7-8442-BCBF-D7F1-E840E775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9" y="669925"/>
            <a:ext cx="4635609" cy="1325563"/>
          </a:xfrm>
        </p:spPr>
        <p:txBody>
          <a:bodyPr anchor="b">
            <a:normAutofit fontScale="90000"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Ecologist/ Environmental Project Manager</a:t>
            </a:r>
          </a:p>
        </p:txBody>
      </p:sp>
      <p:pic>
        <p:nvPicPr>
          <p:cNvPr id="4" name="Picture 3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C898DB89-4D6E-1485-299D-8C5C3D033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0" y="304190"/>
            <a:ext cx="5753102" cy="62496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B805-D00E-3C06-0297-06C82F3F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9" y="2400304"/>
            <a:ext cx="4635609" cy="344169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Bachelors Degree in Biology (Arcadia University)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Masters Degree in Restoration Ecology (University of Idaho)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Professional Wetland Scientist (Society of Wetland Scientists)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Certified Ecologist (Ecological Society of America)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4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DFC77-D027-47EA-B5CE-C08F39D7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59" y="949466"/>
            <a:ext cx="4892040" cy="1265228"/>
          </a:xfrm>
        </p:spPr>
        <p:txBody>
          <a:bodyPr anchor="b">
            <a:normAutofit/>
          </a:bodyPr>
          <a:lstStyle/>
          <a:p>
            <a:r>
              <a:rPr lang="en-US" sz="3700" dirty="0"/>
              <a:t>Importance of Wetlands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A4964-6C5C-49AE-8000-9B607985A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en-US" sz="1800" dirty="0"/>
              <a:t>Flood Protection (distribute force of storm surges &amp; serve as water storage areas)</a:t>
            </a:r>
          </a:p>
          <a:p>
            <a:pPr>
              <a:buFontTx/>
              <a:buChar char="-"/>
            </a:pPr>
            <a:r>
              <a:rPr lang="en-US" sz="1800" dirty="0"/>
              <a:t>Biodiversity (up to 40% of all species live in wetlands)</a:t>
            </a:r>
          </a:p>
          <a:p>
            <a:pPr>
              <a:buFontTx/>
              <a:buChar char="-"/>
            </a:pPr>
            <a:r>
              <a:rPr lang="en-US" sz="1800" dirty="0"/>
              <a:t>Climate Change (store more carbon than mature forests)</a:t>
            </a:r>
          </a:p>
          <a:p>
            <a:pPr>
              <a:buFontTx/>
              <a:buChar char="-"/>
            </a:pPr>
            <a:r>
              <a:rPr lang="en-US" sz="1800" dirty="0"/>
              <a:t>Water filtration (trap and slowly release water capturing sediment and pollutants)</a:t>
            </a:r>
          </a:p>
        </p:txBody>
      </p:sp>
      <p:pic>
        <p:nvPicPr>
          <p:cNvPr id="4" name="Picture 3" descr="A bird in the grass&#10;&#10;Description automatically generated with medium confidence">
            <a:extLst>
              <a:ext uri="{FF2B5EF4-FFF2-40B4-BE49-F238E27FC236}">
                <a16:creationId xmlns:a16="http://schemas.microsoft.com/office/drawing/2014/main" id="{75BB0AA3-4D81-3D5F-D214-833660A4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244525" y="1270095"/>
            <a:ext cx="5816831" cy="46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7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8501"/>
    </mc:Choice>
    <mc:Fallback xmlns="">
      <p:transition spd="slow" advTm="1185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outdoor, nature, plant&#10;&#10;Description automatically generated">
            <a:extLst>
              <a:ext uri="{FF2B5EF4-FFF2-40B4-BE49-F238E27FC236}">
                <a16:creationId xmlns:a16="http://schemas.microsoft.com/office/drawing/2014/main" id="{3316695B-4F73-4BD7-92A1-905D463B5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30842"/>
          <a:stretch/>
        </p:blipFill>
        <p:spPr>
          <a:xfrm rot="5400000">
            <a:off x="4725760" y="-608239"/>
            <a:ext cx="6858000" cy="807447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10837-DE08-4C80-99D2-6E78DFA0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1453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Identifying Wetlands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155E5B-7CAB-4141-A24E-F16DF52A0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Utilizing online databases such as NJDEP </a:t>
            </a:r>
            <a:r>
              <a:rPr lang="en-US" sz="2000" dirty="0" err="1"/>
              <a:t>Geoweb</a:t>
            </a:r>
            <a:r>
              <a:rPr lang="en-US" sz="2000" dirty="0"/>
              <a:t>, USFWS Wetlands Mapper and USGS Web Soil Survey</a:t>
            </a:r>
          </a:p>
          <a:p>
            <a:r>
              <a:rPr lang="en-US" sz="2000" dirty="0"/>
              <a:t>Utilizing the three (3) parameter approach for field delineations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98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82943"/>
    </mc:Choice>
    <mc:Fallback xmlns="">
      <p:transition spd="slow" advTm="2829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80240-A609-4B52-AE52-330C2B9E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Hydrophytic Vegetation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6E7E-A061-4401-BF76-7AB73EDC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Plants that grow in wetlands</a:t>
            </a:r>
          </a:p>
          <a:p>
            <a:r>
              <a:rPr lang="en-US" sz="2000">
                <a:solidFill>
                  <a:schemeClr val="bg1"/>
                </a:solidFill>
              </a:rPr>
              <a:t>Vegetation is categorized according to percentage of time it is found in a wetland (OBL, FACW, FAC, FACU, UPL)</a:t>
            </a:r>
          </a:p>
          <a:p>
            <a:r>
              <a:rPr lang="en-US" sz="2000">
                <a:solidFill>
                  <a:schemeClr val="bg1"/>
                </a:solidFill>
              </a:rPr>
              <a:t>Common Species include skunk cabbage, soft rush, highbush blueberry, Atlantic white cedar.</a:t>
            </a:r>
          </a:p>
          <a:p>
            <a:r>
              <a:rPr lang="en-US" sz="2000">
                <a:solidFill>
                  <a:schemeClr val="bg1"/>
                </a:solidFill>
              </a:rPr>
              <a:t>You can utilize applications on your smartphone to determine species!</a:t>
            </a:r>
          </a:p>
        </p:txBody>
      </p:sp>
      <p:pic>
        <p:nvPicPr>
          <p:cNvPr id="6" name="Picture 5" descr="A close-up of some plants&#10;&#10;Description automatically generated with medium confidence">
            <a:extLst>
              <a:ext uri="{FF2B5EF4-FFF2-40B4-BE49-F238E27FC236}">
                <a16:creationId xmlns:a16="http://schemas.microsoft.com/office/drawing/2014/main" id="{C379A851-27C9-1BB6-BA8D-CFEF77CA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r="1" b="19234"/>
          <a:stretch/>
        </p:blipFill>
        <p:spPr>
          <a:xfrm>
            <a:off x="6831106" y="369913"/>
            <a:ext cx="3388659" cy="278453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assy area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CF87E1F3-1466-421F-4961-4A691E029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3776793"/>
            <a:ext cx="3588640" cy="269148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05"/>
    </mc:Choice>
    <mc:Fallback xmlns="">
      <p:transition spd="slow" advTm="1778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92A6CC62-93F8-4883-9CF2-4B2C1ACF4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1FFAF-A635-4E8D-973F-4ACC2F4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Hydric Soils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7CCC2-E7E5-47B5-8FFC-A4AA59F6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Soils change based on the presence of a high-water table.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 mineral soils this creates a depleted matrix (</a:t>
            </a:r>
            <a:r>
              <a:rPr lang="en-US" sz="2000" dirty="0" err="1">
                <a:solidFill>
                  <a:srgbClr val="FFFFFF"/>
                </a:solidFill>
              </a:rPr>
              <a:t>gleyed</a:t>
            </a:r>
            <a:r>
              <a:rPr lang="en-US" sz="2000" dirty="0">
                <a:solidFill>
                  <a:srgbClr val="FFFFFF"/>
                </a:solidFill>
              </a:rPr>
              <a:t> coloration)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 sandy soils you see high organic content, streaking and a bleached A horizon.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anaerobic environment due to the high-water results in oxidized rhizospheres and redoximorphic concentrations along root channels.</a:t>
            </a:r>
          </a:p>
        </p:txBody>
      </p:sp>
      <p:pic>
        <p:nvPicPr>
          <p:cNvPr id="4" name="Picture 3" descr="A picture containing outdoor, wood&#10;&#10;Description automatically generated">
            <a:extLst>
              <a:ext uri="{FF2B5EF4-FFF2-40B4-BE49-F238E27FC236}">
                <a16:creationId xmlns:a16="http://schemas.microsoft.com/office/drawing/2014/main" id="{056A960C-2169-FE24-6738-32197729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r="1154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65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25"/>
    </mc:Choice>
    <mc:Fallback xmlns="">
      <p:transition spd="slow" advTm="2336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6E30D-EE9E-48E1-B31B-E626F269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Hydrology</a:t>
            </a:r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D7B0-5221-4C5C-9114-A3A804E2C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Water table within 12 inches from surface for a minimum of 2 weeks during the growing season.</a:t>
            </a:r>
          </a:p>
          <a:p>
            <a:r>
              <a:rPr lang="en-US" sz="2000">
                <a:solidFill>
                  <a:schemeClr val="bg1"/>
                </a:solidFill>
              </a:rPr>
              <a:t>Common signs of hydrology are geomorphic position, water-stained leaves, buttressed roots, standing water, hydrophytic vegetation.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36" name="Straight Connector 3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outdoor, grass, tree, plant&#10;&#10;Description automatically generated">
            <a:extLst>
              <a:ext uri="{FF2B5EF4-FFF2-40B4-BE49-F238E27FC236}">
                <a16:creationId xmlns:a16="http://schemas.microsoft.com/office/drawing/2014/main" id="{541A92DC-76FA-E5D0-D4D8-196CD162A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"/>
          <a:stretch/>
        </p:blipFill>
        <p:spPr>
          <a:xfrm>
            <a:off x="6525453" y="1187746"/>
            <a:ext cx="5666547" cy="44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27"/>
    </mc:Choice>
    <mc:Fallback xmlns="">
      <p:transition spd="slow" advTm="908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2D81B-2853-457E-8322-50F90FC3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Regulations in NJ</a:t>
            </a:r>
          </a:p>
        </p:txBody>
      </p:sp>
      <p:cxnSp>
        <p:nvCxnSpPr>
          <p:cNvPr id="50" name="Straight Connector 2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8881-2F99-4FF8-85FE-3D86A868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New Jersey Department Environmental Protection (NJDEP)</a:t>
            </a:r>
          </a:p>
          <a:p>
            <a:r>
              <a:rPr lang="en-US" sz="2000">
                <a:solidFill>
                  <a:schemeClr val="bg1"/>
                </a:solidFill>
              </a:rPr>
              <a:t>United States Army Corps of Engineers (USACE)</a:t>
            </a:r>
          </a:p>
          <a:p>
            <a:r>
              <a:rPr lang="en-US" sz="2000">
                <a:solidFill>
                  <a:schemeClr val="bg1"/>
                </a:solidFill>
              </a:rPr>
              <a:t>New Jersey Pinelands Commission</a:t>
            </a:r>
          </a:p>
          <a:p>
            <a:r>
              <a:rPr lang="en-US" sz="2000">
                <a:solidFill>
                  <a:schemeClr val="bg1"/>
                </a:solidFill>
              </a:rPr>
              <a:t>New Jersey Sports and Exposition Authority (NJSEA)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51" name="Straight Connector 2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ree, outdoor, wood, forest&#10;&#10;Description automatically generated">
            <a:extLst>
              <a:ext uri="{FF2B5EF4-FFF2-40B4-BE49-F238E27FC236}">
                <a16:creationId xmlns:a16="http://schemas.microsoft.com/office/drawing/2014/main" id="{2DC99BCD-0B68-993F-1C5B-89DF79F7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" b="819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92"/>
    </mc:Choice>
    <mc:Fallback xmlns="">
      <p:transition spd="slow" advTm="882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3876-AA0C-4455-950C-A2259F3A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NJDEP &amp; Pinelands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CD53-CDC3-47D9-8394-7957A60D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NJDEP regulates wetlands under the Freshwater Wetlands Protection Act</a:t>
            </a:r>
          </a:p>
          <a:p>
            <a:r>
              <a:rPr lang="en-US" sz="1900">
                <a:solidFill>
                  <a:schemeClr val="bg1"/>
                </a:solidFill>
              </a:rPr>
              <a:t>Pinelands Regulates Wetlands under the Pinelands Comprehensive Management Plan (CMP)</a:t>
            </a:r>
          </a:p>
          <a:p>
            <a:r>
              <a:rPr lang="en-US" sz="1900">
                <a:solidFill>
                  <a:schemeClr val="bg1"/>
                </a:solidFill>
              </a:rPr>
              <a:t>Both utilize the LOI to verify wetlands.</a:t>
            </a:r>
          </a:p>
          <a:p>
            <a:r>
              <a:rPr lang="en-US" sz="1900">
                <a:solidFill>
                  <a:schemeClr val="bg1"/>
                </a:solidFill>
              </a:rPr>
              <a:t>General Permits and Individual Permits </a:t>
            </a:r>
          </a:p>
          <a:p>
            <a:pPr marL="0" indent="0">
              <a:buNone/>
            </a:pPr>
            <a:endParaRPr lang="en-US" sz="1900">
              <a:solidFill>
                <a:schemeClr val="bg1"/>
              </a:solidFill>
            </a:endParaRPr>
          </a:p>
        </p:txBody>
      </p:sp>
      <p:pic>
        <p:nvPicPr>
          <p:cNvPr id="4" name="Picture 3" descr="A snake in a person's hand&#10;&#10;Description automatically generated with medium confidence">
            <a:extLst>
              <a:ext uri="{FF2B5EF4-FFF2-40B4-BE49-F238E27FC236}">
                <a16:creationId xmlns:a16="http://schemas.microsoft.com/office/drawing/2014/main" id="{B3897ED6-5B05-642B-FDCD-627454ADA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11898" b="2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03"/>
    </mc:Choice>
    <mc:Fallback xmlns="">
      <p:transition spd="slow" advTm="1475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8374</TotalTime>
  <Words>441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Office Theme</vt:lpstr>
      <vt:lpstr>Wetlands, Transition Areas and Regulations</vt:lpstr>
      <vt:lpstr>Ecologist/ Environmental Project Manager</vt:lpstr>
      <vt:lpstr>Importance of Wetlands</vt:lpstr>
      <vt:lpstr>Identifying Wetlands</vt:lpstr>
      <vt:lpstr>Hydrophytic Vegetation</vt:lpstr>
      <vt:lpstr>Hydric Soils</vt:lpstr>
      <vt:lpstr>Hydrology</vt:lpstr>
      <vt:lpstr>Regulations in NJ</vt:lpstr>
      <vt:lpstr>NJDEP &amp; Pinelands</vt:lpstr>
      <vt:lpstr>Transition Areas (Wetland Buffers)</vt:lpstr>
      <vt:lpstr>     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(Bo) Petrillo,MNR, PWS Ecologist</dc:title>
  <dc:creator>Petrillo, Robert J:(ACE)</dc:creator>
  <cp:lastModifiedBy>Beth Portocalis</cp:lastModifiedBy>
  <cp:revision>7</cp:revision>
  <cp:lastPrinted>2023-03-14T15:55:20Z</cp:lastPrinted>
  <dcterms:created xsi:type="dcterms:W3CDTF">2021-11-30T14:39:31Z</dcterms:created>
  <dcterms:modified xsi:type="dcterms:W3CDTF">2023-03-14T15:55:57Z</dcterms:modified>
</cp:coreProperties>
</file>